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48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9" r:id="rId4"/>
    <p:sldId id="261" r:id="rId5"/>
    <p:sldId id="260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4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>
          <p15:clr>
            <a:srgbClr val="A4A3A4"/>
          </p15:clr>
        </p15:guide>
        <p15:guide id="2" pos="45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Leuter" initials="LL" lastIdx="1" clrIdx="0">
    <p:extLst>
      <p:ext uri="{19B8F6BF-5375-455C-9EA6-DF929625EA0E}">
        <p15:presenceInfo xmlns:p15="http://schemas.microsoft.com/office/powerpoint/2012/main" userId="6dcfa2283a2822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979"/>
    <a:srgbClr val="003257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3692" autoAdjust="0"/>
  </p:normalViewPr>
  <p:slideViewPr>
    <p:cSldViewPr snapToGrid="0" snapToObjects="1">
      <p:cViewPr varScale="1">
        <p:scale>
          <a:sx n="67" d="100"/>
          <a:sy n="67" d="100"/>
        </p:scale>
        <p:origin x="1656" y="78"/>
      </p:cViewPr>
      <p:guideLst>
        <p:guide orient="horz" pos="180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F3CCC-77DD-F84F-A249-CA3C5045A043}" type="datetime1">
              <a:rPr lang="it-IT" smtClean="0"/>
              <a:pPr/>
              <a:t>07/10/2020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BF69-E6D8-384B-B1CC-31CC9EB4A4AC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4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2227-D6DC-FD45-9507-DB2BAD58473C}" type="datetime1">
              <a:rPr lang="it-IT" smtClean="0"/>
              <a:pPr/>
              <a:t>07/10/2020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6711-015B-0142-88C4-65D50E44FA7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096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4055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563223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74806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198A3-6BD0-1345-BB48-4E51D4346A8E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08002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374943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381961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63549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600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2172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90503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643026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F249-6BAC-CD40-AAE9-334F110649E5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198A3-6BD0-1345-BB48-4E51D4346A8E}" type="datetimeFigureOut">
              <a:rPr lang="it-IT" smtClean="0"/>
              <a:pPr/>
              <a:t>07/10/2020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 descr="heade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"/>
            <a:ext cx="9144000" cy="797513"/>
          </a:xfrm>
          <a:prstGeom prst="rect">
            <a:avLst/>
          </a:prstGeom>
        </p:spPr>
      </p:pic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thecine96/Gestore-Piscine" TargetMode="External"/><Relationship Id="rId2" Type="http://schemas.openxmlformats.org/officeDocument/2006/relationships/hyperlink" Target="https://gestorepiscine.herokuapp.com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930" y="6347762"/>
            <a:ext cx="2545261" cy="52239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"/>
            <a:ext cx="9144000" cy="68453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914900" y="2932536"/>
            <a:ext cx="362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/>
              <a:t>Gestore Piscine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288258" y="4590468"/>
            <a:ext cx="225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b="1" dirty="0">
                <a:latin typeface=""/>
              </a:rPr>
              <a:t>Luca Leuter</a:t>
            </a:r>
          </a:p>
          <a:p>
            <a:pPr algn="r"/>
            <a:r>
              <a:rPr lang="it-IT" sz="1600" b="1" dirty="0">
                <a:latin typeface=""/>
              </a:rPr>
              <a:t>Alessandro Raspanti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6702630" y="6474363"/>
            <a:ext cx="1725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"/>
              </a:rPr>
              <a:t>Firenze 28/09/2020</a:t>
            </a:r>
          </a:p>
          <a:p>
            <a:pPr algn="r"/>
            <a:endParaRPr lang="it-IT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215644" y="1632502"/>
            <a:ext cx="5646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Progettazione e produzione multimediale</a:t>
            </a:r>
          </a:p>
        </p:txBody>
      </p:sp>
    </p:spTree>
    <p:extLst>
      <p:ext uri="{BB962C8B-B14F-4D97-AF65-F5344CB8AC3E}">
        <p14:creationId xmlns:p14="http://schemas.microsoft.com/office/powerpoint/2010/main" val="331171446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94E46-8F77-4DAB-937D-944F1EE3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Progettazione: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45B6C6-A357-4D74-B38D-6DF15040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90" y="1676400"/>
            <a:ext cx="4775982" cy="1752600"/>
          </a:xfrm>
        </p:spPr>
        <p:txBody>
          <a:bodyPr>
            <a:norm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Inserimento valori:</a:t>
            </a:r>
          </a:p>
        </p:txBody>
      </p:sp>
      <p:pic>
        <p:nvPicPr>
          <p:cNvPr id="9" name="Immagine 8" descr="Immagine che contiene screenshot, monitor, elettronico, computer&#10;&#10;Descrizione generata automaticamente">
            <a:extLst>
              <a:ext uri="{FF2B5EF4-FFF2-40B4-BE49-F238E27FC236}">
                <a16:creationId xmlns:a16="http://schemas.microsoft.com/office/drawing/2014/main" id="{AB8F07D3-86F5-49E6-B50B-A0BD311EE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" t="42406" r="50000" b="44459"/>
          <a:stretch/>
        </p:blipFill>
        <p:spPr>
          <a:xfrm>
            <a:off x="436098" y="2082017"/>
            <a:ext cx="6519502" cy="1064408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66167B-2CA1-495B-B326-91A8C5C11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9" t="18873" r="10616" b="30504"/>
          <a:stretch/>
        </p:blipFill>
        <p:spPr>
          <a:xfrm>
            <a:off x="436098" y="3274230"/>
            <a:ext cx="8667867" cy="32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3348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94E46-8F77-4DAB-937D-944F1EE3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Progettazione: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45B6C6-A357-4D74-B38D-6DF15040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90" y="1676400"/>
            <a:ext cx="4775982" cy="630702"/>
          </a:xfrm>
        </p:spPr>
        <p:txBody>
          <a:bodyPr>
            <a:norm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Visualizzazione grafici: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064855-6239-42CD-B849-D25A20816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" t="39397" r="51077" b="9706"/>
          <a:stretch/>
        </p:blipFill>
        <p:spPr>
          <a:xfrm>
            <a:off x="450166" y="2307102"/>
            <a:ext cx="5387926" cy="35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965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94E46-8F77-4DAB-937D-944F1EE3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Progettazione: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45B6C6-A357-4D74-B38D-6DF15040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50609"/>
            <a:ext cx="4775982" cy="1752600"/>
          </a:xfrm>
        </p:spPr>
        <p:txBody>
          <a:bodyPr>
            <a:norm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Sketch Arduino: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DFD566-7F1A-45CD-A57E-2624C6A8F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13" r="52462" b="53215"/>
          <a:stretch/>
        </p:blipFill>
        <p:spPr>
          <a:xfrm>
            <a:off x="2264899" y="1802410"/>
            <a:ext cx="6718756" cy="20240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301949-C3EF-4FF9-A772-5E32404AF06E}"/>
              </a:ext>
            </a:extLst>
          </p:cNvPr>
          <p:cNvSpPr txBox="1"/>
          <p:nvPr/>
        </p:nvSpPr>
        <p:spPr>
          <a:xfrm>
            <a:off x="0" y="4107965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Sketch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1D9A9C-F22D-4624-AE14-9E558CB32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23" r="57231" b="24209"/>
          <a:stretch/>
        </p:blipFill>
        <p:spPr>
          <a:xfrm>
            <a:off x="2924645" y="4020614"/>
            <a:ext cx="5533555" cy="26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4770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94E46-8F77-4DAB-937D-944F1EE3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b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magine 8" descr="Immagine che contiene acqua, sciando&#10;&#10;Descrizione generata automaticamente">
            <a:extLst>
              <a:ext uri="{FF2B5EF4-FFF2-40B4-BE49-F238E27FC236}">
                <a16:creationId xmlns:a16="http://schemas.microsoft.com/office/drawing/2014/main" id="{0CA72233-A3E0-438B-887C-73B053595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98"/>
          <a:stretch/>
        </p:blipFill>
        <p:spPr>
          <a:xfrm>
            <a:off x="5887109" y="1024484"/>
            <a:ext cx="2978394" cy="52492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51C01F-6863-4256-900D-ADD87E934A8D}"/>
              </a:ext>
            </a:extLst>
          </p:cNvPr>
          <p:cNvSpPr txBox="1"/>
          <p:nvPr/>
        </p:nvSpPr>
        <p:spPr>
          <a:xfrm>
            <a:off x="6091311" y="327777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 descr="Immagine che contiene sedendo, posando, gatto&#10;&#10;Descrizione generata automaticamente">
            <a:extLst>
              <a:ext uri="{FF2B5EF4-FFF2-40B4-BE49-F238E27FC236}">
                <a16:creationId xmlns:a16="http://schemas.microsoft.com/office/drawing/2014/main" id="{48AE0F5D-2F1E-49DF-BC74-A8BC32C37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89" b="33148"/>
          <a:stretch/>
        </p:blipFill>
        <p:spPr>
          <a:xfrm rot="16200000">
            <a:off x="286954" y="1016027"/>
            <a:ext cx="5184397" cy="52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848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sterni, erba, edificio, uomo&#10;&#10;Descrizione generata automaticamente">
            <a:extLst>
              <a:ext uri="{FF2B5EF4-FFF2-40B4-BE49-F238E27FC236}">
                <a16:creationId xmlns:a16="http://schemas.microsoft.com/office/drawing/2014/main" id="{2A74746F-CC26-4349-83AD-DD308241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876300"/>
            <a:ext cx="44005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1336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94E46-8F77-4DAB-937D-944F1EE3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Risultati finali: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45B6C6-A357-4D74-B38D-6DF15040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50609"/>
            <a:ext cx="4775982" cy="1752600"/>
          </a:xfrm>
        </p:spPr>
        <p:txBody>
          <a:bodyPr>
            <a:norm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Abbassamento pH: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4CE8D2-8938-4D92-ABE1-6AD1F537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37" y="2125662"/>
            <a:ext cx="7402325" cy="45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92823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94E46-8F77-4DAB-937D-944F1EE3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Risultati finali: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45B6C6-A357-4D74-B38D-6DF15040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50609"/>
            <a:ext cx="4775982" cy="1752600"/>
          </a:xfrm>
        </p:spPr>
        <p:txBody>
          <a:bodyPr>
            <a:norm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Confronto con </a:t>
            </a:r>
            <a:r>
              <a:rPr lang="it-IT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pHmetro</a:t>
            </a:r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manuale: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C86D69-A61A-4392-A2C9-453E92C20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99" b="14959"/>
          <a:stretch/>
        </p:blipFill>
        <p:spPr>
          <a:xfrm>
            <a:off x="828675" y="2052536"/>
            <a:ext cx="3429000" cy="45291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253FABD-0F41-489E-A510-54BD2994D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39" r="41619" b="30685"/>
          <a:stretch/>
        </p:blipFill>
        <p:spPr>
          <a:xfrm>
            <a:off x="5604657" y="2052536"/>
            <a:ext cx="2514599" cy="4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340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D78D9-F81B-4246-9104-6053945DB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03484"/>
            <a:ext cx="7772400" cy="1470025"/>
          </a:xfrm>
        </p:spPr>
        <p:txBody>
          <a:bodyPr/>
          <a:lstStyle/>
          <a:p>
            <a:r>
              <a:rPr lang="it-IT" b="1" dirty="0"/>
              <a:t>Sitografia: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54541F-9770-461E-AC74-1DB7A1D11059}"/>
              </a:ext>
            </a:extLst>
          </p:cNvPr>
          <p:cNvSpPr txBox="1"/>
          <p:nvPr/>
        </p:nvSpPr>
        <p:spPr>
          <a:xfrm>
            <a:off x="1399817" y="2751545"/>
            <a:ext cx="63443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Il sito è raggiungibile al seguente link:</a:t>
            </a:r>
          </a:p>
          <a:p>
            <a:r>
              <a:rPr lang="it-IT" sz="2400" dirty="0">
                <a:hlinkClick r:id="rId2"/>
              </a:rPr>
              <a:t>https://gestorepiscine.herokuapp.com/</a:t>
            </a:r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Il progetto è presente su GitHub al seguente link:</a:t>
            </a:r>
          </a:p>
          <a:p>
            <a:r>
              <a:rPr lang="it-IT" sz="2400" dirty="0">
                <a:hlinkClick r:id="rId3"/>
              </a:rPr>
              <a:t>https://github.com/alethecine96/Gestore-Piscine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7449343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-1916723" y="660400"/>
            <a:ext cx="7772400" cy="1470025"/>
          </a:xfrm>
        </p:spPr>
        <p:txBody>
          <a:bodyPr>
            <a:normAutofit/>
          </a:bodyPr>
          <a:lstStyle/>
          <a:p>
            <a:r>
              <a:rPr lang="it-IT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Problema: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92237" y="1820936"/>
            <a:ext cx="6759526" cy="1752600"/>
          </a:xfrm>
        </p:spPr>
        <p:txBody>
          <a:bodyPr>
            <a:normAutofit fontScale="92500"/>
          </a:bodyPr>
          <a:lstStyle/>
          <a:p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Facilitare analisi valori tipici di una piscina rispetto ad altre metodologie e fornire un’ interfaccia per la gestione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5B6694F-0776-4A22-BBA0-B903490C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0" y="3150577"/>
            <a:ext cx="3166989" cy="31669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8FA7B8A-91FE-4F74-B07E-C2C334A96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89" y="3429000"/>
            <a:ext cx="433065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6836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D0500-9F86-43FE-B1C5-804EE181F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77008" y="490072"/>
            <a:ext cx="10498016" cy="1752600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Strumentazione: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ECE98BA-AC91-4952-B7DD-835F9FBF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2" y="2020545"/>
            <a:ext cx="4467225" cy="3267075"/>
          </a:xfrm>
          <a:prstGeom prst="rect">
            <a:avLst/>
          </a:prstGeom>
        </p:spPr>
      </p:pic>
      <p:sp>
        <p:nvSpPr>
          <p:cNvPr id="6" name="Sottotitolo 2">
            <a:extLst>
              <a:ext uri="{FF2B5EF4-FFF2-40B4-BE49-F238E27FC236}">
                <a16:creationId xmlns:a16="http://schemas.microsoft.com/office/drawing/2014/main" id="{C6531D4C-C97A-45C4-8777-D85FA2B27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77008" y="5491628"/>
            <a:ext cx="6400800" cy="1752600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Arduino UNO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9589F1-4125-45FF-AFB8-5E31730E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105" y="2082702"/>
            <a:ext cx="3217985" cy="321798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F42E-C49F-41CC-8234-5475AD88D07B}"/>
              </a:ext>
            </a:extLst>
          </p:cNvPr>
          <p:cNvSpPr txBox="1"/>
          <p:nvPr/>
        </p:nvSpPr>
        <p:spPr>
          <a:xfrm>
            <a:off x="5723792" y="5473472"/>
            <a:ext cx="265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it-IT" sz="3200" dirty="0" err="1"/>
              <a:t>NodeMCU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25280484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DCC99DD-D580-4BC0-A8EC-781E812E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075" y="666733"/>
            <a:ext cx="9892149" cy="165443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B00A927-26AB-4098-B817-9306B32EA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8" t="18582" r="10329" b="19196"/>
          <a:stretch/>
        </p:blipFill>
        <p:spPr>
          <a:xfrm>
            <a:off x="85740" y="2189302"/>
            <a:ext cx="4323198" cy="306024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979427C-B945-48D5-AC6E-14452FD91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00" t="8085" r="14013" b="11548"/>
          <a:stretch/>
        </p:blipFill>
        <p:spPr>
          <a:xfrm>
            <a:off x="4735063" y="2189302"/>
            <a:ext cx="4169785" cy="3156068"/>
          </a:xfrm>
          <a:prstGeom prst="rect">
            <a:avLst/>
          </a:prstGeom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AFF64F9E-FD46-4DE8-AF26-21E3779F6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77008" y="5491628"/>
            <a:ext cx="6400800" cy="1752600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DS18B20</a:t>
            </a:r>
          </a:p>
          <a:p>
            <a:r>
              <a:rPr lang="it-IT" dirty="0">
                <a:solidFill>
                  <a:schemeClr val="tx1"/>
                </a:solidFill>
              </a:rPr>
              <a:t>Temperature Sensor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77EB3D61-5E13-49CA-8503-FFC597A779C8}"/>
              </a:ext>
            </a:extLst>
          </p:cNvPr>
          <p:cNvSpPr txBox="1">
            <a:spLocks/>
          </p:cNvSpPr>
          <p:nvPr/>
        </p:nvSpPr>
        <p:spPr>
          <a:xfrm>
            <a:off x="3766038" y="5508579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0" i="0" dirty="0">
                <a:solidFill>
                  <a:srgbClr val="111111"/>
                </a:solidFill>
                <a:effectLst/>
                <a:latin typeface="Amazon Ember"/>
              </a:rPr>
              <a:t>SEN0161-V2</a:t>
            </a:r>
          </a:p>
          <a:p>
            <a:r>
              <a:rPr lang="it-IT" dirty="0">
                <a:solidFill>
                  <a:srgbClr val="111111"/>
                </a:solidFill>
                <a:latin typeface="Amazon Ember"/>
              </a:rPr>
              <a:t>pH Sensor</a:t>
            </a:r>
          </a:p>
        </p:txBody>
      </p:sp>
    </p:spTree>
    <p:extLst>
      <p:ext uri="{BB962C8B-B14F-4D97-AF65-F5344CB8AC3E}">
        <p14:creationId xmlns:p14="http://schemas.microsoft.com/office/powerpoint/2010/main" val="201245435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CC26C6-B592-472B-B2B6-B69162C9A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Schema circuitale: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38B30E-66D7-4219-93CB-91510E49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99" y="1491175"/>
            <a:ext cx="5600401" cy="51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7195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9C52E-CCCE-4782-91B9-0C10D4DA3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Architettura del progetto: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B5E398-3DA6-4426-80A5-8CFB685CC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" t="4914" r="83127" b="20926"/>
          <a:stretch/>
        </p:blipFill>
        <p:spPr>
          <a:xfrm flipH="1">
            <a:off x="214533" y="1790114"/>
            <a:ext cx="453682" cy="19628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C794D8-DC7A-448B-8F9A-19FAD6686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28" r="9848" b="51564"/>
          <a:stretch/>
        </p:blipFill>
        <p:spPr>
          <a:xfrm>
            <a:off x="668215" y="1795829"/>
            <a:ext cx="787790" cy="16331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FAE233-43B6-4DEF-8E51-C5CE4E076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546" t="15822" r="15515" b="16239"/>
          <a:stretch/>
        </p:blipFill>
        <p:spPr>
          <a:xfrm>
            <a:off x="1121897" y="1877401"/>
            <a:ext cx="2046584" cy="1470025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77FD607A-C089-4DDE-8E74-52A5E062262D}"/>
              </a:ext>
            </a:extLst>
          </p:cNvPr>
          <p:cNvSpPr/>
          <p:nvPr/>
        </p:nvSpPr>
        <p:spPr>
          <a:xfrm>
            <a:off x="3305907" y="2475914"/>
            <a:ext cx="2097309" cy="42203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9599696-60BD-4839-9A83-C934F60D8C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36" t="16933" r="10937" b="15290"/>
          <a:stretch/>
        </p:blipFill>
        <p:spPr>
          <a:xfrm rot="10800000">
            <a:off x="5672799" y="2139411"/>
            <a:ext cx="2097310" cy="110211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16380F0-43C6-4FD5-99AE-B797382B4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799" y="5057211"/>
            <a:ext cx="3398161" cy="130355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4F897AD-F21B-4F5E-B87E-8958CD9F5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675837" y="3989542"/>
            <a:ext cx="1956256" cy="47819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90A5821-2927-4D3F-97FC-BDFA93CB96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828" y="4888412"/>
            <a:ext cx="1215160" cy="121516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54A219A-C938-42F9-B84A-BA6547B5AF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386" t="3570" r="22871" b="3339"/>
          <a:stretch/>
        </p:blipFill>
        <p:spPr>
          <a:xfrm>
            <a:off x="1068929" y="4874179"/>
            <a:ext cx="1599658" cy="166961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EC543AF-23B6-482D-8264-20917040B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115" y="5006194"/>
            <a:ext cx="1574523" cy="53649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91296F7-EABF-4B9A-AAEB-13F5EAFB8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024114" y="5612846"/>
            <a:ext cx="1574524" cy="53649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83234A1-4B44-4520-9F17-1C768EAC4298}"/>
              </a:ext>
            </a:extLst>
          </p:cNvPr>
          <p:cNvSpPr txBox="1"/>
          <p:nvPr/>
        </p:nvSpPr>
        <p:spPr>
          <a:xfrm>
            <a:off x="3175250" y="2073698"/>
            <a:ext cx="255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Serial Connection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EA509B7-025B-4624-A042-BED0893DCA57}"/>
              </a:ext>
            </a:extLst>
          </p:cNvPr>
          <p:cNvSpPr txBox="1"/>
          <p:nvPr/>
        </p:nvSpPr>
        <p:spPr>
          <a:xfrm>
            <a:off x="6925792" y="3781043"/>
            <a:ext cx="1957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POST </a:t>
            </a:r>
            <a:r>
              <a:rPr lang="it-IT" sz="2400" b="1" dirty="0" err="1"/>
              <a:t>Request</a:t>
            </a:r>
            <a:endParaRPr lang="it-IT" b="1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1DE8713-0687-4F14-8B8E-93BEE01164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820" t="13203" r="13533" b="66564"/>
          <a:stretch/>
        </p:blipFill>
        <p:spPr>
          <a:xfrm>
            <a:off x="131011" y="3693621"/>
            <a:ext cx="2499258" cy="7395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FD5A06-0511-4113-940D-355AF25FBC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534" t="13607" r="33385" b="15337"/>
          <a:stretch/>
        </p:blipFill>
        <p:spPr>
          <a:xfrm>
            <a:off x="172343" y="4564427"/>
            <a:ext cx="949554" cy="14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9560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94E46-8F77-4DAB-937D-944F1EE3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Progettazione: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45B6C6-A357-4D74-B38D-6DF15040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90" y="1676400"/>
            <a:ext cx="4775982" cy="1752600"/>
          </a:xfrm>
        </p:spPr>
        <p:txBody>
          <a:bodyPr>
            <a:norm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Registrazione di un nuovo utente: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2A5A72-894E-48AC-9018-C5D98FA28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" t="28724" r="38462" b="33240"/>
          <a:stretch/>
        </p:blipFill>
        <p:spPr>
          <a:xfrm>
            <a:off x="436098" y="2096135"/>
            <a:ext cx="6781132" cy="255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8822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94E46-8F77-4DAB-937D-944F1EE3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Progettazione: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45B6C6-A357-4D74-B38D-6DF15040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90" y="1676400"/>
            <a:ext cx="4775982" cy="1752600"/>
          </a:xfrm>
        </p:spPr>
        <p:txBody>
          <a:bodyPr>
            <a:norm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Creazione di una nuova piscina:</a:t>
            </a:r>
          </a:p>
        </p:txBody>
      </p:sp>
      <p:pic>
        <p:nvPicPr>
          <p:cNvPr id="5" name="Immagine 4" descr="Immagine che contiene screenshot, monitor, elettronico, computer&#10;&#10;Descrizione generata automaticamente">
            <a:extLst>
              <a:ext uri="{FF2B5EF4-FFF2-40B4-BE49-F238E27FC236}">
                <a16:creationId xmlns:a16="http://schemas.microsoft.com/office/drawing/2014/main" id="{B3B101EB-0FD7-4985-8001-E372F648D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" t="25168" r="54615" b="59235"/>
          <a:stretch/>
        </p:blipFill>
        <p:spPr>
          <a:xfrm>
            <a:off x="436098" y="2152356"/>
            <a:ext cx="5912881" cy="127664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D0C4A8-C5E8-4444-AE51-AC4201C00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9" t="15909" r="53846" b="58688"/>
          <a:stretch/>
        </p:blipFill>
        <p:spPr>
          <a:xfrm>
            <a:off x="436098" y="3904955"/>
            <a:ext cx="6090746" cy="21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4882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94E46-8F77-4DAB-937D-944F1EE3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15374"/>
            <a:ext cx="7772400" cy="1470025"/>
          </a:xfrm>
        </p:spPr>
        <p:txBody>
          <a:bodyPr/>
          <a:lstStyle/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Progettazione: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45B6C6-A357-4D74-B38D-6DF15040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90" y="1241867"/>
            <a:ext cx="3692770" cy="1752600"/>
          </a:xfrm>
        </p:spPr>
        <p:txBody>
          <a:bodyPr>
            <a:norm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Gestione del profilo:</a:t>
            </a:r>
          </a:p>
        </p:txBody>
      </p:sp>
      <p:pic>
        <p:nvPicPr>
          <p:cNvPr id="5" name="Immagine 4" descr="Immagine che contiene screenshot, monitor, elettronico, schermo&#10;&#10;Descrizione generata automaticamente">
            <a:extLst>
              <a:ext uri="{FF2B5EF4-FFF2-40B4-BE49-F238E27FC236}">
                <a16:creationId xmlns:a16="http://schemas.microsoft.com/office/drawing/2014/main" id="{644E0B00-046F-450D-8416-AE314394B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" t="20782" r="42616" b="40087"/>
          <a:stretch/>
        </p:blipFill>
        <p:spPr>
          <a:xfrm>
            <a:off x="330590" y="1618114"/>
            <a:ext cx="5507503" cy="230284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43E86E-1ACB-4340-8913-74B3A6E1D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3" t="35839" r="44001" b="9981"/>
          <a:stretch/>
        </p:blipFill>
        <p:spPr>
          <a:xfrm>
            <a:off x="3787724" y="3920960"/>
            <a:ext cx="4670476" cy="27854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C49597E-3B70-4DCC-9F11-46BA8F1E4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9" y="1241867"/>
            <a:ext cx="1752601" cy="17526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E1335C-10F4-43E3-8041-AD5B142603DB}"/>
              </a:ext>
            </a:extLst>
          </p:cNvPr>
          <p:cNvSpPr txBox="1"/>
          <p:nvPr/>
        </p:nvSpPr>
        <p:spPr>
          <a:xfrm>
            <a:off x="6580414" y="3092325"/>
            <a:ext cx="223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Default Image</a:t>
            </a:r>
          </a:p>
        </p:txBody>
      </p:sp>
    </p:spTree>
    <p:extLst>
      <p:ext uri="{BB962C8B-B14F-4D97-AF65-F5344CB8AC3E}">
        <p14:creationId xmlns:p14="http://schemas.microsoft.com/office/powerpoint/2010/main" val="100577169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149</Words>
  <Application>Microsoft Office PowerPoint</Application>
  <PresentationFormat>Presentazione su schermo (4:3)</PresentationFormat>
  <Paragraphs>44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Amazon Ember</vt:lpstr>
      <vt:lpstr>Arial</vt:lpstr>
      <vt:lpstr>Calibri</vt:lpstr>
      <vt:lpstr>Tema di Office</vt:lpstr>
      <vt:lpstr>Tema di Office</vt:lpstr>
      <vt:lpstr>Presentazione standard di PowerPoint</vt:lpstr>
      <vt:lpstr>Problema:</vt:lpstr>
      <vt:lpstr>Strumentazione:</vt:lpstr>
      <vt:lpstr>Presentazione standard di PowerPoint</vt:lpstr>
      <vt:lpstr>Schema circuitale:</vt:lpstr>
      <vt:lpstr>Architettura del progetto:</vt:lpstr>
      <vt:lpstr>Progettazione:</vt:lpstr>
      <vt:lpstr>Progettazione:</vt:lpstr>
      <vt:lpstr>Progettazione:</vt:lpstr>
      <vt:lpstr>Progettazione:</vt:lpstr>
      <vt:lpstr>Progettazione:</vt:lpstr>
      <vt:lpstr>Progettazione:</vt:lpstr>
      <vt:lpstr> </vt:lpstr>
      <vt:lpstr>Presentazione standard di PowerPoint</vt:lpstr>
      <vt:lpstr>Risultati finali:</vt:lpstr>
      <vt:lpstr>Risultati finali:</vt:lpstr>
      <vt:lpstr>Sitografia: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susanna</dc:creator>
  <cp:lastModifiedBy>Luca Leuter</cp:lastModifiedBy>
  <cp:revision>50</cp:revision>
  <dcterms:created xsi:type="dcterms:W3CDTF">2012-12-06T09:21:12Z</dcterms:created>
  <dcterms:modified xsi:type="dcterms:W3CDTF">2020-10-07T09:31:25Z</dcterms:modified>
</cp:coreProperties>
</file>